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4063" cy="102346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9EBC0-0844-4CF7-B55C-589D2E80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BFD4C0-55F9-4A28-8C96-679A86F7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D19-83B1-46AF-9C28-3C5A93E4E6DB}" type="datetimeFigureOut">
              <a:rPr lang="es-CO" smtClean="0"/>
              <a:t>1/10/2019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27784E-98EB-44CC-9884-58D04C7F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E2EC07-81E7-41EC-80FF-B53AAEF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9D5-A639-4EB7-9008-4E3A7E2CC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DC5835-0243-4596-A16B-B4C6EAC8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AAB91C-3418-4689-8C5C-7395FE396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7105C-9FD5-4F35-A30E-E78F04DD8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DD19-83B1-46AF-9C28-3C5A93E4E6DB}" type="datetimeFigureOut">
              <a:rPr lang="es-CO" smtClean="0"/>
              <a:t>1/10/2019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AADD-5B88-494C-9D6B-F40255F1D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4C0D3-801B-417B-894D-54A82609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F9D5-A639-4EB7-9008-4E3A7E2CC8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73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E55485C-0CE3-4B60-9205-B1FED6D4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602326-6982-4C1A-99A8-6119E3370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52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24970F-6ABF-4221-B30C-0AC0DDBB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157329-AAA3-4439-9DAB-65A91D4A46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02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9B8D102-EBF2-4FBD-B39E-3D1F08C1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D0BEC9-AFB9-46A1-820C-4E483DAE6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410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D87157-CB76-43D9-A00E-8BA72323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7FE019-FC15-47D8-88C3-5077D075D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3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8A2000-DE97-4197-ADF4-920E834A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8E361D-0C0A-4FB8-9FB3-FB13398EF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614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9A4D46-84CF-48D4-B11A-4BAE1CA9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E20E8C-D6CD-442E-B571-4644E65289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89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64A42F-37B4-49D4-8499-83D73577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2A572B-05C2-4C4F-847C-32EC4F792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268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8A84EDB-3F47-4988-B89F-BDD96ED6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E27E04-D579-4FFA-AF50-34F959452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D235026-78FD-4DA8-B5F2-DECA32DB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8E58F6-E5CA-4EDA-AC83-25BFF875E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7B18DFE-3DA2-4A64-A61B-563F4374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4A8D25-C244-4695-83A6-5D2012056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F31A04E-B063-4C61-B275-5F1729CE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5DD45F-9693-4866-9381-119E33548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52BED6-5663-4DDC-904C-F28126F3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210A4E-1B21-4E33-8C9C-B8EDDD1A55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DE1BA2B-3D34-4990-9A57-C5A5C953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B0B149-9E1F-4B9B-8B84-2397ED267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5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Saida Lorena Avellaneda Silva</dc:creator>
  <cp:lastModifiedBy>Saida Lorena Avellaneda Silva</cp:lastModifiedBy>
  <cp:revision>1</cp:revision>
  <dcterms:created xsi:type="dcterms:W3CDTF">2019-10-01T15:29:58Z</dcterms:created>
  <dcterms:modified xsi:type="dcterms:W3CDTF">2019-10-01T15:29:58Z</dcterms:modified>
</cp:coreProperties>
</file>